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74" r:id="rId13"/>
    <p:sldId id="269" r:id="rId14"/>
    <p:sldId id="275" r:id="rId15"/>
    <p:sldId id="270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 err="1"/>
            <a:t>Favourite</a:t>
          </a:r>
          <a:r>
            <a:rPr lang="en-US" b="0" i="0" dirty="0"/>
            <a:t> API</a:t>
          </a:r>
          <a:endParaRPr lang="en-US" dirty="0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77D42B2E-018D-4BF1-983F-E1E502410EAC}">
      <dgm:prSet/>
      <dgm:spPr/>
      <dgm:t>
        <a:bodyPr/>
        <a:lstStyle/>
        <a:p>
          <a:r>
            <a:rPr lang="en-US" b="0" i="0" dirty="0"/>
            <a:t>Recommendation API</a:t>
          </a:r>
          <a:endParaRPr lang="en-US" dirty="0"/>
        </a:p>
      </dgm:t>
    </dgm:pt>
    <dgm:pt modelId="{AC8C9DDE-AD6A-422B-9E16-7A8CBA76B9F4}" type="parTrans" cxnId="{CD0834C7-0AB4-40B5-9063-4B02AF499626}">
      <dgm:prSet/>
      <dgm:spPr/>
      <dgm:t>
        <a:bodyPr/>
        <a:lstStyle/>
        <a:p>
          <a:endParaRPr lang="en-US"/>
        </a:p>
      </dgm:t>
    </dgm:pt>
    <dgm:pt modelId="{0B1C26B7-092B-40C1-B5BC-519D75B06063}" type="sibTrans" cxnId="{CD0834C7-0AB4-40B5-9063-4B02AF499626}">
      <dgm:prSet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F5224F-E467-4E8E-84CB-4B26676B6CF5}" type="pres">
      <dgm:prSet presAssocID="{0F86D26B-27D9-4B2C-867C-1E753E93583D}" presName="wedge1" presStyleLbl="node1" presStyleIdx="0" presStyleCnt="3"/>
      <dgm:spPr/>
      <dgm:t>
        <a:bodyPr/>
        <a:lstStyle/>
        <a:p>
          <a:endParaRPr lang="en-US"/>
        </a:p>
      </dgm:t>
    </dgm:pt>
    <dgm:pt modelId="{1B5466DE-6716-41CF-B0A2-E3612F21D8C4}" type="pres">
      <dgm:prSet presAssocID="{0F86D26B-27D9-4B2C-867C-1E753E93583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1F280-72E2-46D9-9FDE-77B54D23EA5C}" type="pres">
      <dgm:prSet presAssocID="{0F86D26B-27D9-4B2C-867C-1E753E93583D}" presName="wedge2" presStyleLbl="node1" presStyleIdx="1" presStyleCnt="3" custLinFactNeighborX="588"/>
      <dgm:spPr/>
      <dgm:t>
        <a:bodyPr/>
        <a:lstStyle/>
        <a:p>
          <a:endParaRPr lang="en-US"/>
        </a:p>
      </dgm:t>
    </dgm:pt>
    <dgm:pt modelId="{D782543A-4E35-4DB2-BA49-52229F15B566}" type="pres">
      <dgm:prSet presAssocID="{0F86D26B-27D9-4B2C-867C-1E753E93583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85382F-9D71-4550-861A-7CC0BE490CF5}" type="pres">
      <dgm:prSet presAssocID="{0F86D26B-27D9-4B2C-867C-1E753E93583D}" presName="wedge3" presStyleLbl="node1" presStyleIdx="2" presStyleCnt="3" custAng="0"/>
      <dgm:spPr/>
      <dgm:t>
        <a:bodyPr/>
        <a:lstStyle/>
        <a:p>
          <a:endParaRPr lang="en-US"/>
        </a:p>
      </dgm:t>
    </dgm:pt>
    <dgm:pt modelId="{1B98DBA5-3B28-48EE-92CE-F0AF6C117A2F}" type="pres">
      <dgm:prSet presAssocID="{0F86D26B-27D9-4B2C-867C-1E753E93583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0834C7-0AB4-40B5-9063-4B02AF499626}" srcId="{0F86D26B-27D9-4B2C-867C-1E753E93583D}" destId="{77D42B2E-018D-4BF1-983F-E1E502410EAC}" srcOrd="2" destOrd="0" parTransId="{AC8C9DDE-AD6A-422B-9E16-7A8CBA76B9F4}" sibTransId="{0B1C26B7-092B-40C1-B5BC-519D75B06063}"/>
    <dgm:cxn modelId="{9619B4D4-ED2F-414C-B804-CD71E8C44806}" type="presOf" srcId="{77D42B2E-018D-4BF1-983F-E1E502410EAC}" destId="{1B98DBA5-3B28-48EE-92CE-F0AF6C117A2F}" srcOrd="1" destOrd="0" presId="urn:microsoft.com/office/officeart/2005/8/layout/chart3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F84D99F3-B7D9-4CBB-8E6A-902DEEFDB47A}" type="presOf" srcId="{77D42B2E-018D-4BF1-983F-E1E502410EAC}" destId="{9585382F-9D71-4550-861A-7CC0BE490CF5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err="1"/>
            <a:t>Favourite</a:t>
          </a:r>
          <a:r>
            <a:rPr lang="en-US" sz="1000" dirty="0"/>
            <a:t>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3BEDDE35-9151-4B0A-A6B5-C3EEEAF1E3AF}">
      <dgm:prSet custT="1"/>
      <dgm:spPr/>
      <dgm:t>
        <a:bodyPr/>
        <a:lstStyle/>
        <a:p>
          <a:r>
            <a:rPr lang="en-US" sz="1000" dirty="0"/>
            <a:t>Recommendation API</a:t>
          </a:r>
        </a:p>
      </dgm:t>
    </dgm:pt>
    <dgm:pt modelId="{D3E3915B-68A0-4EF1-BBF4-1B547A82C0A2}" type="parTrans" cxnId="{2706EE5E-381D-4098-BFE2-143B2CABBCEE}">
      <dgm:prSet/>
      <dgm:spPr/>
      <dgm:t>
        <a:bodyPr/>
        <a:lstStyle/>
        <a:p>
          <a:endParaRPr lang="en-US"/>
        </a:p>
      </dgm:t>
    </dgm:pt>
    <dgm:pt modelId="{37C91543-8B22-4099-BBD1-28679F4D437E}" type="sibTrans" cxnId="{2706EE5E-381D-4098-BFE2-143B2CABBCEE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E260C0-61EE-4497-9D4A-BE84E523A3EF}" type="pres">
      <dgm:prSet presAssocID="{495AB2AB-C979-4559-87C6-D4518E9E353F}" presName="node" presStyleLbl="node1" presStyleIdx="0" presStyleCnt="3" custLinFactNeighborX="-37431" custLinFactNeighborY="48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50C3E-0CFB-46E1-9194-534997AF64B1}" type="pres">
      <dgm:prSet presAssocID="{F40EDE47-E305-4E1B-838A-AD4EE5E0B1BF}" presName="sibTrans" presStyleCnt="0"/>
      <dgm:spPr/>
    </dgm:pt>
    <dgm:pt modelId="{3C66AB4E-BF93-4B6B-B535-867F0DB5883B}" type="pres">
      <dgm:prSet presAssocID="{3BEDDE35-9151-4B0A-A6B5-C3EEEAF1E3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9CE916B9-6BC5-4A8E-A1A7-D76F613B94D1}" type="presOf" srcId="{3BEDDE35-9151-4B0A-A6B5-C3EEEAF1E3AF}" destId="{3C66AB4E-BF93-4B6B-B535-867F0DB5883B}" srcOrd="0" destOrd="0" presId="urn:microsoft.com/office/officeart/2005/8/layout/hList6"/>
    <dgm:cxn modelId="{2706EE5E-381D-4098-BFE2-143B2CABBCEE}" srcId="{C44149F6-C6D5-4E46-96AD-075B1AFADF60}" destId="{3BEDDE35-9151-4B0A-A6B5-C3EEEAF1E3AF}" srcOrd="2" destOrd="0" parTransId="{D3E3915B-68A0-4EF1-BBF4-1B547A82C0A2}" sibTransId="{37C91543-8B22-4099-BBD1-28679F4D437E}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  <dgm:cxn modelId="{B9D1B5D5-85A9-4EE8-8251-2782BD955CDA}" type="presParOf" srcId="{A1B49F1D-332D-4E33-B466-82106D9A224D}" destId="{64E50C3E-0CFB-46E1-9194-534997AF64B1}" srcOrd="3" destOrd="0" presId="urn:microsoft.com/office/officeart/2005/8/layout/hList6"/>
    <dgm:cxn modelId="{79933D4C-5EFD-415B-B1A0-F2AA1DF2A03D}" type="presParOf" srcId="{A1B49F1D-332D-4E33-B466-82106D9A224D}" destId="{3C66AB4E-BF93-4B6B-B535-867F0DB5883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701507" y="268490"/>
          <a:ext cx="3341217" cy="3341217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/>
            <a:t>Authentication API</a:t>
          </a:r>
          <a:endParaRPr lang="en-US" sz="1100" kern="1200" dirty="0"/>
        </a:p>
      </dsp:txBody>
      <dsp:txXfrm>
        <a:off x="2518095" y="885024"/>
        <a:ext cx="1133627" cy="1113739"/>
      </dsp:txXfrm>
    </dsp:sp>
    <dsp:sp modelId="{F4E1F280-72E2-46D9-9FDE-77B54D23EA5C}">
      <dsp:nvSpPr>
        <dsp:cNvPr id="0" name=""/>
        <dsp:cNvSpPr/>
      </dsp:nvSpPr>
      <dsp:spPr>
        <a:xfrm>
          <a:off x="548921" y="367931"/>
          <a:ext cx="3341217" cy="334121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 err="1"/>
            <a:t>Favourite</a:t>
          </a:r>
          <a:r>
            <a:rPr lang="en-US" sz="1100" b="0" i="0" kern="1200" dirty="0"/>
            <a:t> API</a:t>
          </a:r>
          <a:endParaRPr lang="en-US" sz="1100" kern="1200" dirty="0"/>
        </a:p>
      </dsp:txBody>
      <dsp:txXfrm>
        <a:off x="1463778" y="2476080"/>
        <a:ext cx="1511503" cy="1034186"/>
      </dsp:txXfrm>
    </dsp:sp>
    <dsp:sp modelId="{9585382F-9D71-4550-861A-7CC0BE490CF5}">
      <dsp:nvSpPr>
        <dsp:cNvPr id="0" name=""/>
        <dsp:cNvSpPr/>
      </dsp:nvSpPr>
      <dsp:spPr>
        <a:xfrm>
          <a:off x="529275" y="367931"/>
          <a:ext cx="3341217" cy="334121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i="0" kern="1200" dirty="0"/>
            <a:t>Recommendation API</a:t>
          </a:r>
          <a:endParaRPr lang="en-US" sz="1100" kern="1200" dirty="0"/>
        </a:p>
      </dsp:txBody>
      <dsp:txXfrm>
        <a:off x="887262" y="1024242"/>
        <a:ext cx="1133627" cy="1113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648425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938755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361097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Favourite</a:t>
          </a:r>
          <a:r>
            <a:rPr lang="en-US" sz="1000" kern="1200" dirty="0"/>
            <a:t> API</a:t>
          </a:r>
        </a:p>
      </dsp:txBody>
      <dsp:txXfrm rot="5400000">
        <a:off x="1009523" y="447120"/>
        <a:ext cx="938755" cy="1341365"/>
      </dsp:txXfrm>
    </dsp:sp>
    <dsp:sp modelId="{3C66AB4E-BF93-4B6B-B535-867F0DB5883B}">
      <dsp:nvSpPr>
        <dsp:cNvPr id="0" name=""/>
        <dsp:cNvSpPr/>
      </dsp:nvSpPr>
      <dsp:spPr>
        <a:xfrm rot="16200000">
          <a:off x="1370259" y="648425"/>
          <a:ext cx="2235607" cy="93875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Recommendation API</a:t>
          </a:r>
        </a:p>
      </dsp:txBody>
      <dsp:txXfrm rot="5400000">
        <a:off x="2018685" y="447120"/>
        <a:ext cx="938755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Book-Buffet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498001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Team: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0B4F4-B20C-4608-ABC9-6A249528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740" y="1628148"/>
            <a:ext cx="3497343" cy="200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9E994-862A-4D66-8BAA-5AFAD35E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940" y="2331719"/>
            <a:ext cx="861060" cy="1890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7DA0-68A6-45FA-A591-692391F00C94}"/>
              </a:ext>
            </a:extLst>
          </p:cNvPr>
          <p:cNvSpPr/>
          <p:nvPr/>
        </p:nvSpPr>
        <p:spPr>
          <a:xfrm>
            <a:off x="4334129" y="1959286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39D18C-8D27-4D55-B2A7-6BC426219315}"/>
              </a:ext>
            </a:extLst>
          </p:cNvPr>
          <p:cNvCxnSpPr/>
          <p:nvPr/>
        </p:nvCxnSpPr>
        <p:spPr>
          <a:xfrm>
            <a:off x="4757874" y="1735248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4368657" y="2482728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stCxn id="27" idx="2"/>
          </p:cNvCxnSpPr>
          <p:nvPr/>
        </p:nvCxnSpPr>
        <p:spPr>
          <a:xfrm>
            <a:off x="4837049" y="2355526"/>
            <a:ext cx="0" cy="127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BB97B0-502B-4BCF-9F2C-0369780CC7BD}"/>
              </a:ext>
            </a:extLst>
          </p:cNvPr>
          <p:cNvCxnSpPr>
            <a:cxnSpLocks/>
          </p:cNvCxnSpPr>
          <p:nvPr/>
        </p:nvCxnSpPr>
        <p:spPr>
          <a:xfrm rot="10800000">
            <a:off x="2782210" y="2346864"/>
            <a:ext cx="1577749" cy="396239"/>
          </a:xfrm>
          <a:prstGeom prst="bentConnector3">
            <a:avLst>
              <a:gd name="adj1" fmla="val 1001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267065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r>
              <a:rPr lang="en-US" sz="900" b="1" dirty="0" err="1">
                <a:solidFill>
                  <a:schemeClr val="tx1"/>
                </a:solidFill>
              </a:rPr>
              <a:t>Favourites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260496" y="3993264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838476" y="400232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8CBE6B5-E22E-4746-8B10-03B7EC8A82D8}"/>
              </a:ext>
            </a:extLst>
          </p:cNvPr>
          <p:cNvSpPr/>
          <p:nvPr/>
        </p:nvSpPr>
        <p:spPr>
          <a:xfrm>
            <a:off x="4368657" y="4022989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Recommends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225040" y="3099769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2623421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B7AC937-3106-4733-9529-F5B8A471D680}"/>
              </a:ext>
            </a:extLst>
          </p:cNvPr>
          <p:cNvCxnSpPr/>
          <p:nvPr/>
        </p:nvCxnSpPr>
        <p:spPr>
          <a:xfrm>
            <a:off x="4956202" y="3723872"/>
            <a:ext cx="0" cy="31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607807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565" y="1383587"/>
            <a:ext cx="2294870" cy="1195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8A0F1-985F-46B7-8BC7-DEF5CEAFD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40" y="2823361"/>
            <a:ext cx="1217379" cy="1217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FA2B0-A09B-4392-9D9C-C0558C06E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167" y="2815333"/>
            <a:ext cx="2882865" cy="1217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48D27-2EAF-476F-A764-8563C06EC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736" y="2802862"/>
            <a:ext cx="2122255" cy="1192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BC095-BFB6-4965-B7CF-574355388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334" y="1395022"/>
            <a:ext cx="1172527" cy="1172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191" y="1383587"/>
            <a:ext cx="1172527" cy="1172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833" y="2815333"/>
            <a:ext cx="1638137" cy="11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</a:t>
            </a:r>
            <a:r>
              <a:rPr lang="en" dirty="0">
                <a:solidFill>
                  <a:schemeClr val="bg1"/>
                </a:solidFill>
              </a:rPr>
              <a:t>The Book-Buffet app helps the user to </a:t>
            </a:r>
            <a:r>
              <a:rPr lang="en-US" dirty="0">
                <a:solidFill>
                  <a:schemeClr val="bg1"/>
                </a:solidFill>
              </a:rPr>
              <a:t>read books online</a:t>
            </a:r>
            <a:r>
              <a:rPr lang="en" dirty="0">
                <a:solidFill>
                  <a:schemeClr val="bg1"/>
                </a:solidFill>
              </a:rPr>
              <a:t>. It also helps user to           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         store the favourite </a:t>
            </a:r>
            <a:r>
              <a:rPr lang="en-US" dirty="0">
                <a:solidFill>
                  <a:schemeClr val="bg1"/>
                </a:solidFill>
              </a:rPr>
              <a:t>books</a:t>
            </a:r>
            <a:r>
              <a:rPr lang="en" dirty="0">
                <a:solidFill>
                  <a:schemeClr val="bg1"/>
                </a:solidFill>
              </a:rPr>
              <a:t> and delete them afterwards.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99904" y="1318650"/>
            <a:ext cx="379451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dirty="0"/>
              <a:t>X is worried as visiting library in this </a:t>
            </a:r>
            <a:r>
              <a:rPr lang="en-US" dirty="0" err="1"/>
              <a:t>Covid</a:t>
            </a:r>
            <a:r>
              <a:rPr lang="en-US" dirty="0"/>
              <a:t> time is not possible.</a:t>
            </a:r>
          </a:p>
          <a:p>
            <a:pPr marL="114300" lvl="0" indent="0" algn="just">
              <a:buNone/>
            </a:pPr>
            <a:r>
              <a:rPr lang="en-US" dirty="0"/>
              <a:t>X wants to access books without stepping outside. 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so that X can</a:t>
            </a:r>
            <a:r>
              <a:rPr lang="en" dirty="0">
                <a:solidFill>
                  <a:schemeClr val="bg1"/>
                </a:solidFill>
              </a:rPr>
              <a:t> read books online </a:t>
            </a:r>
            <a:r>
              <a:rPr lang="en-US" dirty="0">
                <a:solidFill>
                  <a:schemeClr val="bg1"/>
                </a:solidFill>
              </a:rPr>
              <a:t>without stepping outside</a:t>
            </a:r>
            <a:r>
              <a:rPr lang="en" dirty="0">
                <a:solidFill>
                  <a:schemeClr val="bg1"/>
                </a:solidFill>
              </a:rPr>
              <a:t>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150058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367583" y="842361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439973" y="1860251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2439973" y="2769677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593077-05C5-48C5-89CA-248582EAF293}"/>
              </a:ext>
            </a:extLst>
          </p:cNvPr>
          <p:cNvGrpSpPr/>
          <p:nvPr/>
        </p:nvGrpSpPr>
        <p:grpSpPr>
          <a:xfrm>
            <a:off x="4322113" y="1527546"/>
            <a:ext cx="1116993" cy="740638"/>
            <a:chOff x="3340101" y="0"/>
            <a:chExt cx="1116993" cy="74063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6DBD5B-EF32-4FD9-BD07-B4C8505B95E5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48C90B4D-EB6D-4460-84AA-802FD58136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Recommendation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4312505" y="534263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stCxn id="14" idx="6"/>
            <a:endCxn id="17" idx="3"/>
          </p:cNvCxnSpPr>
          <p:nvPr/>
        </p:nvCxnSpPr>
        <p:spPr>
          <a:xfrm flipV="1">
            <a:off x="1602436" y="1474535"/>
            <a:ext cx="928727" cy="7560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1602436" y="2230570"/>
            <a:ext cx="8375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02436" y="2230570"/>
            <a:ext cx="813686" cy="87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CF68E8-46B1-414D-86B0-1918643E7EF0}"/>
              </a:ext>
            </a:extLst>
          </p:cNvPr>
          <p:cNvCxnSpPr>
            <a:stCxn id="17" idx="6"/>
            <a:endCxn id="35" idx="2"/>
          </p:cNvCxnSpPr>
          <p:nvPr/>
        </p:nvCxnSpPr>
        <p:spPr>
          <a:xfrm flipV="1">
            <a:off x="3484576" y="904582"/>
            <a:ext cx="827929" cy="30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5A895C-5F08-4CD2-9502-21B5FE7F2B98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>
            <a:off x="3484576" y="1212680"/>
            <a:ext cx="837537" cy="68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0916671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/>
          <p:nvPr/>
        </p:nvCxnSpPr>
        <p:spPr>
          <a:xfrm>
            <a:off x="5275526" y="1342170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/>
          <p:nvPr/>
        </p:nvCxnSpPr>
        <p:spPr>
          <a:xfrm>
            <a:off x="5275526" y="1486182"/>
            <a:ext cx="56536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D5DD81-F3F8-461F-A0B5-96240F5461C7}"/>
              </a:ext>
            </a:extLst>
          </p:cNvPr>
          <p:cNvCxnSpPr/>
          <p:nvPr/>
        </p:nvCxnSpPr>
        <p:spPr>
          <a:xfrm>
            <a:off x="6098493" y="2610448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/>
          <p:nvPr/>
        </p:nvCxnSpPr>
        <p:spPr>
          <a:xfrm>
            <a:off x="7161583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A3BA5E4-A54F-4B28-8593-488CC0CB5BC5}"/>
              </a:ext>
            </a:extLst>
          </p:cNvPr>
          <p:cNvCxnSpPr/>
          <p:nvPr/>
        </p:nvCxnSpPr>
        <p:spPr>
          <a:xfrm>
            <a:off x="8212694" y="2600889"/>
            <a:ext cx="0" cy="899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573350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78D379AA-7053-4790-83AC-598025759677}"/>
              </a:ext>
            </a:extLst>
          </p:cNvPr>
          <p:cNvSpPr/>
          <p:nvPr/>
        </p:nvSpPr>
        <p:spPr>
          <a:xfrm>
            <a:off x="6872796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239DD4B2-CD70-4C26-93D6-E892538EE3CB}"/>
              </a:ext>
            </a:extLst>
          </p:cNvPr>
          <p:cNvSpPr/>
          <p:nvPr/>
        </p:nvSpPr>
        <p:spPr>
          <a:xfrm>
            <a:off x="7901047" y="3709387"/>
            <a:ext cx="729974" cy="899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  <a:p>
            <a:pPr algn="ctr"/>
            <a:r>
              <a:rPr lang="en-US" dirty="0"/>
              <a:t>Db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2194560" y="3931920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stCxn id="23" idx="4"/>
            <a:endCxn id="72" idx="0"/>
          </p:cNvCxnSpPr>
          <p:nvPr/>
        </p:nvCxnSpPr>
        <p:spPr>
          <a:xfrm flipH="1">
            <a:off x="2990850" y="3510315"/>
            <a:ext cx="0" cy="42160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/>
              <a:t>J</a:t>
            </a:r>
            <a:r>
              <a:rPr lang="en-GB" sz="900"/>
              <a:t>WT </a:t>
            </a:r>
            <a:r>
              <a:rPr lang="en-US" sz="900"/>
              <a:t>validator</a:t>
            </a:r>
            <a:endParaRPr lang="en-US" sz="9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184584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err="1">
                <a:solidFill>
                  <a:schemeClr val="bg1"/>
                </a:solidFill>
              </a:rPr>
              <a:t>Favourite</a:t>
            </a:r>
            <a:r>
              <a:rPr lang="en-US" sz="1400">
                <a:solidFill>
                  <a:schemeClr val="bg1"/>
                </a:solidFill>
              </a:rPr>
              <a:t>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Delete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FA73A-2BCE-4B69-957B-90DDBF400A61}"/>
              </a:ext>
            </a:extLst>
          </p:cNvPr>
          <p:cNvSpPr/>
          <p:nvPr/>
        </p:nvSpPr>
        <p:spPr>
          <a:xfrm>
            <a:off x="2994660" y="4029984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Book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</a:t>
            </a:r>
            <a:r>
              <a:rPr lang="en-US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ommendation API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900" dirty="0"/>
              <a:t>Get Recommends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B71B487-3E5F-47D0-B74F-9D5C122B6197}"/>
              </a:ext>
            </a:extLst>
          </p:cNvPr>
          <p:cNvSpPr/>
          <p:nvPr/>
        </p:nvSpPr>
        <p:spPr>
          <a:xfrm>
            <a:off x="6751320" y="1949781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0984FFCD-399E-4C9B-BBB7-C0FCDA169A0E}"/>
              </a:ext>
            </a:extLst>
          </p:cNvPr>
          <p:cNvSpPr/>
          <p:nvPr/>
        </p:nvSpPr>
        <p:spPr>
          <a:xfrm>
            <a:off x="6751320" y="299466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 Db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A9607E-818C-461E-A266-8A1F8D8CA079}"/>
              </a:ext>
            </a:extLst>
          </p:cNvPr>
          <p:cNvSpPr/>
          <p:nvPr/>
        </p:nvSpPr>
        <p:spPr>
          <a:xfrm>
            <a:off x="6751320" y="4029984"/>
            <a:ext cx="1363980" cy="714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E3E11B-EB87-411F-89CC-3E30FD43ABB9}"/>
              </a:ext>
            </a:extLst>
          </p:cNvPr>
          <p:cNvCxnSpPr>
            <a:stCxn id="10" idx="3"/>
            <a:endCxn id="5" idx="2"/>
          </p:cNvCxnSpPr>
          <p:nvPr/>
        </p:nvCxnSpPr>
        <p:spPr>
          <a:xfrm flipV="1">
            <a:off x="5189220" y="4387377"/>
            <a:ext cx="1562100" cy="8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A736E-26CF-4ABD-9A5F-CDE68267DE96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5189220" y="336042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189220" y="22683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P</a:t>
            </a:r>
            <a:r>
              <a:rPr lang="en-GB" sz="1100"/>
              <a:t>OST r</a:t>
            </a:r>
            <a:r>
              <a:rPr lang="en-US" sz="1100"/>
              <a:t>equest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GET/DELETE</a:t>
            </a:r>
            <a:endParaRPr lang="en-US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761A14-22B1-4A5E-A673-975DA5BF97F5}"/>
              </a:ext>
            </a:extLst>
          </p:cNvPr>
          <p:cNvSpPr/>
          <p:nvPr/>
        </p:nvSpPr>
        <p:spPr>
          <a:xfrm>
            <a:off x="5649339" y="313531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494611-841B-4CD2-9B70-7C5B5C84D5C2}"/>
              </a:ext>
            </a:extLst>
          </p:cNvPr>
          <p:cNvSpPr/>
          <p:nvPr/>
        </p:nvSpPr>
        <p:spPr>
          <a:xfrm>
            <a:off x="5627579" y="4143689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DCCC9CE-6951-467D-BEA9-385F8BE34E6E}"/>
              </a:ext>
            </a:extLst>
          </p:cNvPr>
          <p:cNvCxnSpPr>
            <a:stCxn id="10" idx="1"/>
            <a:endCxn id="2" idx="2"/>
          </p:cNvCxnSpPr>
          <p:nvPr/>
        </p:nvCxnSpPr>
        <p:spPr>
          <a:xfrm rot="10800000">
            <a:off x="1356360" y="3215640"/>
            <a:ext cx="1638300" cy="11801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263140" y="2008874"/>
            <a:ext cx="8191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POST
</a:t>
            </a:r>
            <a:r>
              <a:rPr lang="en-US" sz="1100"/>
              <a:t>/</a:t>
            </a:r>
            <a:r>
              <a:rPr lang="en-GB" sz="1100"/>
              <a:t>GET</a:t>
            </a:r>
            <a:r>
              <a:rPr lang="en-US" sz="1100"/>
              <a:t>/</a:t>
            </a:r>
            <a:endParaRPr lang="en-GB" sz="1100"/>
          </a:p>
          <a:p>
            <a:r>
              <a:rPr lang="en-GB" sz="1100"/>
              <a:t>DELETE</a:t>
            </a:r>
            <a:endParaRPr lang="en-US" sz="11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297430" y="287370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</a:t>
            </a:r>
            <a:r>
              <a:rPr lang="en-GB" sz="1100"/>
              <a:t>GET</a:t>
            </a:r>
            <a:endParaRPr lang="en-US" sz="11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5F0BB64-3CFF-4150-B57A-BD9388DE2E07}"/>
              </a:ext>
            </a:extLst>
          </p:cNvPr>
          <p:cNvSpPr txBox="1"/>
          <p:nvPr/>
        </p:nvSpPr>
        <p:spPr>
          <a:xfrm>
            <a:off x="2207895" y="4143689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 G</a:t>
            </a:r>
            <a:r>
              <a:rPr lang="en-GB" sz="1100"/>
              <a:t>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218</Words>
  <Application>Microsoft Office PowerPoint</Application>
  <PresentationFormat>On-screen Show (16:9)</PresentationFormat>
  <Paragraphs>92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Economica</vt:lpstr>
      <vt:lpstr>Open Sans</vt:lpstr>
      <vt:lpstr>Luxe</vt:lpstr>
      <vt:lpstr>Book-Buffet</vt:lpstr>
      <vt:lpstr>Outline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Umesh Chandra S</cp:lastModifiedBy>
  <cp:revision>60</cp:revision>
  <dcterms:modified xsi:type="dcterms:W3CDTF">2021-08-30T08:58:37Z</dcterms:modified>
</cp:coreProperties>
</file>